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A463C4-372B-4FD2-AC62-22770BC1BB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B5F8B-7723-4034-A6B5-89A3465784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11C80-8DEC-43E0-97E5-D1826D390E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2024-04-26T20:14:17Z</dcterms:modified>
</cp:coreProperties>
</file>