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CC5F17-744C-425B-BE4C-5EBEA7F910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9D143F-EFA6-4436-8F1A-E76B000E09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Pooled odds ratio for overall postoperative complications (A) and infectious complications (B) in anti-TNF and non-anti-TNF treated IBD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14BA75-E100-4E84-A5BC-C0AD044CE2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3.01.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7, Issue 11, December 2013, Pages 853–867,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https://doi.org/10.1016/j.crohns.2013.01.014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Pooled odds ratio for overall postoperative complications (A) and infectious complications (B) in anti-TNF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Pooled odds ratio for overall postoperative complications (A) and infectious complications (B) in anti-TNF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2024-04-26T05:22:19Z</dcterms:modified>
</cp:coreProperties>
</file>