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D699A-C3CA-494B-83E9-599E154CD9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20E3C-29E5-4724-8FDB-08195A43C8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showing the procedures for data analysis. First, the pulsatile BFV wave is obtained from the Doppler signal using Fourier transform. Second, the systolic BFV wave is obtained from pulsatile BFV data by tracing peaks. Finally, the 50-trial average of systolic BFV waves is represented as BFV changes, and mean ± SD of BFV changes during the control period (0.5-s duration, before the instruction signal) is calculated.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8231C-18EA-4BD9-989A-45875A1256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showing the procedures for data analysis. First, the pulsatile BFV wave is obtained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diagram showing the procedures for data analysis. First, the pulsatile BFV wave is obtained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2024-04-26T07:17:59Z</dcterms:modified>
</cp:coreProperties>
</file>