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9DD74-6EB4-44B4-8D04-00E8236A91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95AB6-B966-4453-AA84-E5D5E08BFC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41506-EC7E-4334-BEEA-47C0C559A4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2024-04-26T08:06:14Z</dcterms:modified>
</cp:coreProperties>
</file>