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D21FA0-764F-4BC6-935B-2FD9C0A626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BCC90-01D2-46FF-8A77-D541B96D24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Active demethylation of H3K9 methylation at genic regions by IBM1. Histone H3K9 methyltransferase KRYPTONITE (KYP) can target both genes and repeats. H3K9 methylation can further recruit the non-CG methyltransferase CHROMOMETHYLASE 3 (CMT3) at repeats, whereas IBM1 prevents accumulation of the H3K9 methylation at genic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39409-A0DC-453D-83CE-6BD0252B98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s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766–784,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Active demethylation of H3K9 methylation at genic regions by IBM1. Histone H3K9 methyltransferase KRYPTONITE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Active demethylation of H3K9 methylation at genic regions by IBM1. Histone H3K9 methyltransferase KRYPTONITE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2024-04-26T09:17:32Z</dcterms:modified>
</cp:coreProperties>
</file>