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AB1015-AB4D-4B57-BB20-750982D26B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AE7F02-8B25-4979-A3E5-8E45626CE0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One year all-cause mortality in the HORIZONS-AMI trial.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091047-D06E-4323-97A5-BCEC7AE1C6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p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11, Issue suppl_C, June 2009, Pages C4–C8,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https://doi.org/10.1093/eurheartj/sup011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One year all-cause mortality in the HORIZONS-AMI trial.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One year all-cause mortality in the HORIZONS-AMI trial.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2024-04-26T20:55:58Z</dcterms:modified>
</cp:coreProperties>
</file>