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69FE2-B318-4509-89E8-8BB339E473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D5C41-9E81-4A6C-8451-7FFE35071D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Nissl staining of the cortex. No obvious change in cortical layer organization is detectable within the auditory and somatosensory cortex of Bassoon mutant mouse. Scale bar = 200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89D000-1345-4A49-8321-C2A9D54B17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28–36,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Nissl staining of the cortex. No obvious change in cortical layer organization is detectable within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Nissl staining of the cortex. No obvious change in cortical layer organization is detectable within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2024-09-20T17:11:37Z</dcterms:modified>
</cp:coreProperties>
</file>