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A156FF4-B1E8-4741-AD88-3F09A459C2E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BF36CB6-DAF7-4D59-A706-9AD14946B1A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Nissl staining of the cortex. No obvious change in cortical layer organization is detectable within the auditory and somatosensory cortex of Bassoon mutant mouse. Scale bar = 200 μm.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32C356C-B620-441B-AB8F-7B2BF87BF52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j12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17, Issue 1, January 2007, Pages 28–36,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https://doi.org/10.1093/cercor/bhj121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 </a:t>
            </a:r>
            <a:r>
              <a:rPr lang="en-US" altLang="en-US" b="0"/>
              <a:t>Nissl staining of the cortex. No obvious change in cortical layer organization is detectable within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6 Nissl staining of the cortex. No obvious change in cortical layer organization is detectable within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2024-09-19T03:09:03Z</dcterms:modified>
</cp:coreProperties>
</file>