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156FF4-B1E8-4741-AD88-3F09A459C2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36CB6-DAF7-4D59-A706-9AD14946B1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Nissl staining of the cortex. No obvious change in cortical layer organization is detectable within the auditory and somatosensory cortex of Bassoon mutant mouse. Scale bar =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C356C-B620-441B-AB8F-7B2BF87BF5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28–36,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Nissl staining of the cortex. No obvious change in cortical layer organization is detectable within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Nissl staining of the cortex. No obvious change in cortical layer organization is detectable within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2024-09-19T03:09:03Z</dcterms:modified>
</cp:coreProperties>
</file>