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A5121B-6518-43E7-83D1-FB58F40F31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9F4498-98FB-45F3-A3AA-078981656C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Nissl staining of the cortex. No obvious change in cortical layer organization is detectable within the auditory and somatosensory cortex of Bassoon mutant mouse. Scale bar = 200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B0772A-AC73-4574-B2B3-3725EE210B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28–36,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Nissl staining of the cortex. No obvious change in cortical layer organization is detectable within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Nissl staining of the cortex. No obvious change in cortical layer organization is detectable within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2024-05-08T20:24:14Z</dcterms:modified>
</cp:coreProperties>
</file>