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D5C7A-ACEA-4B49-A3F9-FB5AFF77D1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43616-B8CE-4E77-AED9-1CD77BC057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3E8E3-8A7A-4897-AB2D-AD967F830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2024-04-26T20:52:41Z</dcterms:modified>
</cp:coreProperties>
</file>