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8D1255-3B2E-4E3E-892F-4A9B785419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5B7513-5B2D-4459-8CB1-4CF33D3FB42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Sparseness and reliability of single neuron's responses. Panel A contains scatterplots of the sparseness index for natural (N) compared with the same index for scrambled (S) movies for all neurons recorded in V1 (left), LI (middle), and TO (right). Neurons with a lower index for natural movies are grayed out. Dashed lines indicate the means. Histograms of the difference between natural and scrambled stimuli are shown in the top right corner of each plot, with the 95% CI (calculated by means of BCa) of the mean indicated by a black bar. Panel B contains the same figures, but for the reliability coefficient. Panel C shows raster plots for an example neuron with relatively high response reliability of responses to 2 natural movies and their scrambled versions. For this example, response sparseness is much higher for the original stimuli compared with their scrambled version. Panel D shows raster plots for another example neuron. In this case response sparseness indices are equal for the 2 stimulus types.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661081-1EB8-47A6-9F7B-212B3DEA59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1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3310–3322, </a:t>
            </a:r>
            <a:r>
              <a:rPr lang="en-US" altLang="en-US" sz="1000">
                <a:solidFill>
                  <a:srgbClr val="333333"/>
                </a:solidFill>
                <a:hlinkClick r:id="rId3"/>
              </a:rPr>
              <a:t>https://doi.org/10.1093/cercor/bhw111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Sparseness and reliability of single neuron's responses. Panel A contains scatterplots of the sparseness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Sparseness and reliability of single neuron's responses. Panel A contains scatterplots of the sparseness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2024-04-26T23:16:44Z</dcterms:modified>
</cp:coreProperties>
</file>