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A0E7EB-6AE3-447F-8E14-D76F728DDA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50DEB-85CD-4AB7-8F21-AA2890653C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Transpiration efficiency (A) and mean relative growth rate (B) plotted against leaf N/P mass ratio, and mean relative growth rate plotted against transpiration efficiency (C) for Ficus insipida plants subject to varying soil fertility.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473E3-3B0D-42EC-BFF7-A6FF9E2CD1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Leaf P per unit area (A) and leaf dry matter 18O enrichment (B) plotted against mean daytime transpiration rate for Ficus insipida plants. Transpiration was determined gravimetrically for whole plants on 1–3 November 2005; plant leaf area was determined after harvest on 4 November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473E3-3B0D-42EC-BFF7-A6FF9E2CD1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Light-saturated photosynthesis (A), leaf dark respiration (B), and mean relative growth rate (C) plotted against leaf N per unit area for plants of Ficus insipida subject to varying soil fertility. Leaf photosynthesis was measured during morning and midday on 20 October 2005; mean photon flux density was ∼1200 μmol m−2 s−1. Leaf dark respiration was measured on 3 November 2005; mean leaf temperature was ∼26 °C. Gas-exchange measurements were made on the youngest fully-expanded leaf for each plant.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473E3-3B0D-42EC-BFF7-A6FF9E2CD1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Transpiration efficiency (TE) plotted as a function of whole-plant C isotope discrimination (Δ13Cwp) for Ficus insipida plants subject to varying soil fertility. The Δ13Cwp was calculated from measurements of δ13C and C mass in leaves, stems, and roots. The δ13C of ambient air was assumed to be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473E3-3B0D-42EC-BFF7-A6FF9E2CD1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Whole-plant C isotope discrimination (Δ13Cwp) plotted as a function of the ratio of intercellular to ambient CO2 mole fractions (ci/ca) for plants of Ficus insipida subject to varying soil fertility. The ci/ca was calculated from instantaneous leaf gas exchange measurements made during the morning and at midday on 20 October 2005. The Δ13Cwp was calculated from measurements of δ13C and C mass in leaves, stems, and roots. The δ13C of ambient air was assumed to be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473E3-3B0D-42EC-BFF7-A6FF9E2CD18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Ratio of intercellular to ambient CO2 mole fractions, ci/ca, determined from instantaneous gas-exchange measurements (A), whole-plant C isotope discrimination, Δ13Cwp (B), and transpiration efficiency, TE (C) plotted against leaf N per unit area. Similarly, ci/ca (D), Δ13Cwp (E), and TE (F) plotted against light-saturated net photosynthetic rate of the youngest fully-expanded leaf.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cited.This paper is available online free of all access charges (see http://jxb.oxfordjournals.org/open_access.html for further details)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E473E3-3B0D-42EC-BFF7-A6FF9E2CD18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m2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m2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m2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m2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m2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m2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13, October 2007, Pages 3549–3566, </a:t>
            </a:r>
            <a:r>
              <a:rPr lang="en-US" altLang="en-US" sz="1000">
                <a:solidFill>
                  <a:srgbClr val="333333"/>
                </a:solidFill>
                <a:hlinkClick r:id="rId3"/>
              </a:rPr>
              <a:t>https://doi.org/10.1093/jxb/erm201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Transpiration efficiency (A) and mean relative growth rate (B) plotted against leaf N/P mass ratio, and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13, October 2007, Pages 3549–3566, </a:t>
            </a:r>
            <a:r>
              <a:rPr lang="en-US" altLang="en-US" sz="1000">
                <a:solidFill>
                  <a:srgbClr val="333333"/>
                </a:solidFill>
                <a:hlinkClick r:id="rId3"/>
              </a:rPr>
              <a:t>https://doi.org/10.1093/jxb/erm201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Leaf P per unit area (A) and leaf dry matter </a:t>
            </a:r>
            <a:r>
              <a:rPr lang="en-US" altLang="en-US" b="0" baseline="30000"/>
              <a:t>18</a:t>
            </a:r>
            <a:r>
              <a:rPr lang="en-US" altLang="en-US" b="0"/>
              <a:t>O enrichment (B) plotted against mean daytime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003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13, October 2007, Pages 3549–3566, </a:t>
            </a:r>
            <a:r>
              <a:rPr lang="en-US" altLang="en-US" sz="1000">
                <a:solidFill>
                  <a:srgbClr val="333333"/>
                </a:solidFill>
                <a:hlinkClick r:id="rId3"/>
              </a:rPr>
              <a:t>https://doi.org/10.1093/jxb/erm201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Light-saturated photosynthesis (A), leaf dark respiration (B), and mean relative growth rate (C)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10000" y="1371600"/>
            <a:ext cx="152980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13, October 2007, Pages 3549–3566, </a:t>
            </a:r>
            <a:r>
              <a:rPr lang="en-US" altLang="en-US" sz="1000">
                <a:solidFill>
                  <a:srgbClr val="333333"/>
                </a:solidFill>
                <a:hlinkClick r:id="rId3"/>
              </a:rPr>
              <a:t>https://doi.org/10.1093/jxb/erm201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Transpiration efficiency (TE) plotted as a function of whole-plant C isotope discrimination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13, October 2007, Pages 3549–3566, </a:t>
            </a:r>
            <a:r>
              <a:rPr lang="en-US" altLang="en-US" sz="1000">
                <a:solidFill>
                  <a:srgbClr val="333333"/>
                </a:solidFill>
                <a:hlinkClick r:id="rId3"/>
              </a:rPr>
              <a:t>https://doi.org/10.1093/jxb/erm201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Whole-plant C isotope discrimination (Δ</a:t>
            </a:r>
            <a:r>
              <a:rPr lang="en-US" altLang="en-US" b="0" baseline="30000"/>
              <a:t>13</a:t>
            </a:r>
            <a:r>
              <a:rPr lang="en-US" altLang="en-US" b="0"/>
              <a:t>C</a:t>
            </a:r>
            <a:r>
              <a:rPr lang="en-US" altLang="en-US" b="0" baseline="-25000"/>
              <a:t>wp</a:t>
            </a:r>
            <a:r>
              <a:rPr lang="en-US" altLang="en-US" b="0"/>
              <a:t>) plotted as a function of the ratio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69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58, Issue 13, October 2007, Pages 3549–3566, </a:t>
            </a:r>
            <a:r>
              <a:rPr lang="en-US" altLang="en-US" sz="1000">
                <a:solidFill>
                  <a:srgbClr val="333333"/>
                </a:solidFill>
                <a:hlinkClick r:id="rId3"/>
              </a:rPr>
              <a:t>https://doi.org/10.1093/jxb/erm201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Ratio of intercellular to ambient CO</a:t>
            </a:r>
            <a:r>
              <a:rPr lang="en-US" altLang="en-US" b="0" baseline="-25000"/>
              <a:t>2</a:t>
            </a:r>
            <a:r>
              <a:rPr lang="en-US" altLang="en-US" b="0"/>
              <a:t> mole fractions, c</a:t>
            </a:r>
            <a:r>
              <a:rPr lang="en-US" altLang="en-US" b="0" baseline="-25000"/>
              <a:t>i</a:t>
            </a:r>
            <a:r>
              <a:rPr lang="en-US" altLang="en-US" b="0"/>
              <a:t>/c</a:t>
            </a:r>
            <a:r>
              <a:rPr lang="en-US" altLang="en-US" b="0" baseline="-25000"/>
              <a:t>a</a:t>
            </a:r>
            <a:r>
              <a:rPr lang="en-US" altLang="en-US" b="0"/>
              <a:t>, determined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6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Transpiration efficiency (A) and mean relative growth rate (B) plotted against leaf N/P mass ratio, and mean ...</vt:lpstr>
      <vt:lpstr>Fig. 2. Leaf P per unit area (A) and leaf dry matter 18O enrichment (B) plotted against mean daytime ...</vt:lpstr>
      <vt:lpstr>Fig. 3. Light-saturated photosynthesis (A), leaf dark respiration (B), and mean relative growth rate (C) plotted ...</vt:lpstr>
      <vt:lpstr>Fig. 4. Transpiration efficiency (TE) plotted as a function of whole-plant C isotope discrimination ...</vt:lpstr>
      <vt:lpstr>Fig. 5. Whole-plant C isotope discrimination (Δ13Cwp) plotted as a function of the ratio of ...</vt:lpstr>
      <vt:lpstr>Fig. 6. Ratio of intercellular to ambient CO2 mole fractions, ci/ca, determined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2024-04-26T08:25:43Z</dcterms:modified>
</cp:coreProperties>
</file>