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F50D17-EDA2-4357-AD5D-0B425FD807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6EFCE8-EA23-4DFD-8FF9-DD8C0EEB3F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159413-0285-4467-A707-3C15A41E53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2024-09-20T22:13:57Z</dcterms:modified>
</cp:coreProperties>
</file>