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9551ED-BB1B-4A9A-A3DD-6A03C20F3B9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91B4D7-6DA5-4EFD-916B-EECE09E9574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E3E225-99A4-4117-B01D-69A7B76DA9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2024-09-20T06:40:01Z</dcterms:modified>
</cp:coreProperties>
</file>