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C1E75D-666B-4F61-82B2-A4D6C30D9C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2F1777-B184-4147-8D9C-3164DB81D2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complete system is composed of three web platforms. On cron-job.org the current API version is checked hourly and compared to the last one generated. If a new version is available, its definition is downloaded and the R source code is generated using whisker templates. The newly generated source code is then pushed to a developer branch on the second component, github.com. The third component, travisci.com, now applies pre-defined unit tests to the generated source on github’s developer branch. If no errors occur, the new R code is pushed into the repositories master branch. Otherwise the developer is notified via mail.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64435A-45D5-4ECA-BE78-0DF41485A1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Boxplot indicating the expressions levels for tumor and adjacent normal tissue of deceased breast cancer patients. To provide clear example, well-known onco genes have been used to display potential differential expression.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64435A-45D5-4ECA-BE78-0DF41485A18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w1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baw160,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complete system is composed of three web platforms. On cron-job.org the current API version is checked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76600" y="1371600"/>
            <a:ext cx="25956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baw160,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Boxplot indicating the expressions levels for tumor and adjacent normal tissue of deceased breast cancer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95600" y="1371600"/>
            <a:ext cx="334267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The complete system is composed of three web platforms. On cron-job.org the current API version is checked ...</vt:lpstr>
      <vt:lpstr>Figure 2. Boxplot indicating the expressions levels for tumor and adjacent normal tissue of deceased breast cancer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2024-04-27T05:10:18Z</dcterms:modified>
</cp:coreProperties>
</file>