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346BCF-3044-4DF1-BFCC-45FED4E762C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22A7862-39AD-4FEB-AD92-1A2CFB9DFE7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Behavioral results. RTs during the novelty task (A), performance in the d2 test of attention (B), and recognition memory performance. Corrected hit rates (sum of remember, know, and guesses) were above chance level (P &lt; 0.05) for all conditions (novel, familiar, and very familiar items) and drug groups. Error bars indicate one standard error of the mean.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License (http://creativecommons.org/licenses/by-nc/3.0/), which permits non-commercial 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CF3F06-B243-45B4-B5E5-A5586C75194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Main effect of novelty. RS was observed in posterior brain regions including middle occipital gyrus (A), fusiform gyrus (B), and parahippocampal gyrus (C). Error bars denote one standard error of the mean, and asterisks indicate statistically significant differences (*P &lt; 0.05, 1-tailed; **P &lt; 0.05; ***P &lt; 0.01). Activation maps were superimposed onto a T1-weighted group template, and coordinates are given in the MNI space. A.u.: arbitrary unit. Activation patterns were extracted from the peak voxel in a given cluster.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License (http://creativecommons.org/licenses/by-nc/3.0/), which permits non-commercial 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CF3F06-B243-45B4-B5E5-A5586C751945}"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Main effect of the drug group. Within the right parahippocampal cortex (A) and posterior hippocampus (B), HRs were enhanced by levodpoa irrespective of stimulus repetition (no interaction with novelty). These effects occurred in otherwise nonresponsive regions of the MTL (i.e., no responses under placebo). Error bars denote one standard error of the mean, and asterisks indicate statistically significant differences (*P &lt; 0.05, 1-tailed; **P &lt; 0.05; ***P &lt; 0.01). A.u.: arbitrary unit. Activation patterns were extracted from the peak voxel in a given cluster.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License (http://creativecommons.org/licenses/by-nc/3.0/), which permits non-commercial 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CF3F06-B243-45B4-B5E5-A5586C751945}"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Activation pattern in the SN/VTA, parahippocampal cortex, and hippocampus. In all 3 brain regions, repeated processing of scene images led to RS under placebo. RS was diminished by levodopa and reversed by galantamine. Error bars denote one standard error of the mean, and asterisks indicate statistically significant differences (*P &lt; 0.05, 1-tailed; **P &lt; 0.05; ***P &lt; 0.01; n.s.: not significant). A.u.: arbitrary unit. Activation patterns were extracted from the peak voxel in a given cluster.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License (http://creativecommons.org/licenses/by-nc/3.0/), which permits non-commercial 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CF3F06-B243-45B4-B5E5-A5586C751945}"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Relationship between SN/VTA activity and recognition memory performance. In the levodopa group, hemodynamic activity in the SN/VTA (difference between novel vs. very familiar items) correlated negatively with memory performance on day 2 (sum of corrected remember and know rates, see text). A.u.: arbitrary unit.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License (http://creativecommons.org/licenses/by-nc/3.0/), which permits non-commercial 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CF3F06-B243-45B4-B5E5-A5586C751945}"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Effects of drug on DM activity. DM activity in the prefrontal cortex was enhanced by levodopa and galantamine. Error bars denote one standard error of the mean, and asterisks indicate statistically significant differences (P &lt; 0.01). Activation maps were superimposed onto a T1-weighted group template, and coordinates are given in the MNI space.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License (http://creativecommons.org/licenses/by-nc/3.0/), which permits non-commercial 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CF3F06-B243-45B4-B5E5-A5586C751945}"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420"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s420"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s420"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s420"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s420"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s420"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5, May 2014, Pages 1351–1360, </a:t>
            </a:r>
            <a:r>
              <a:rPr lang="en-US" altLang="en-US" sz="1000">
                <a:solidFill>
                  <a:srgbClr val="333333"/>
                </a:solidFill>
                <a:hlinkClick r:id="rId3"/>
              </a:rPr>
              <a:t>https://doi.org/10.1093/cercor/bhs420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Behavioral results. RTs during the novelty task (A), performance in the d2 test of attention (B),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53993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5, May 2014, Pages 1351–1360, </a:t>
            </a:r>
            <a:r>
              <a:rPr lang="en-US" altLang="en-US" sz="1000">
                <a:solidFill>
                  <a:srgbClr val="333333"/>
                </a:solidFill>
                <a:hlinkClick r:id="rId3"/>
              </a:rPr>
              <a:t>https://doi.org/10.1093/cercor/bhs420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Main effect of novelty. RS was observed in posterior brain regions including middle occipital gyrus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87600" y="1371600"/>
            <a:ext cx="4356389"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5, May 2014, Pages 1351–1360, </a:t>
            </a:r>
            <a:r>
              <a:rPr lang="en-US" altLang="en-US" sz="1000">
                <a:solidFill>
                  <a:srgbClr val="333333"/>
                </a:solidFill>
                <a:hlinkClick r:id="rId3"/>
              </a:rPr>
              <a:t>https://doi.org/10.1093/cercor/bhs420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Main effect of the drug group. Within the right parahippocampal cortex (A) and posterior hippocampus (B), HRs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46300" y="1371600"/>
            <a:ext cx="4842933"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5, May 2014, Pages 1351–1360, </a:t>
            </a:r>
            <a:r>
              <a:rPr lang="en-US" altLang="en-US" sz="1000">
                <a:solidFill>
                  <a:srgbClr val="333333"/>
                </a:solidFill>
                <a:hlinkClick r:id="rId3"/>
              </a:rPr>
              <a:t>https://doi.org/10.1093/cercor/bhs420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Activation pattern in the SN/VTA, parahippocampal cortex, and hippocampus. In all 3 brain regions, repeated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62200" y="1371600"/>
            <a:ext cx="4427307"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5, May 2014, Pages 1351–1360, </a:t>
            </a:r>
            <a:r>
              <a:rPr lang="en-US" altLang="en-US" sz="1000">
                <a:solidFill>
                  <a:srgbClr val="333333"/>
                </a:solidFill>
                <a:hlinkClick r:id="rId3"/>
              </a:rPr>
              <a:t>https://doi.org/10.1093/cercor/bhs420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Relationship between SN/VTA activity and recognition memory performance. In the levodopa group, hemodynamic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499408"/>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5, May 2014, Pages 1351–1360, </a:t>
            </a:r>
            <a:r>
              <a:rPr lang="en-US" altLang="en-US" sz="1000">
                <a:solidFill>
                  <a:srgbClr val="333333"/>
                </a:solidFill>
                <a:hlinkClick r:id="rId3"/>
              </a:rPr>
              <a:t>https://doi.org/10.1093/cercor/bhs420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Effects of drug on DM activity. DM activity in the prefrontal cortex was enhanced by levodopa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25833"/>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Behavioral results. RTs during the novelty task (A), performance in the d2 test of attention (B), and ...</vt:lpstr>
      <vt:lpstr>Figure 2. Main effect of novelty. RS was observed in posterior brain regions including middle occipital gyrus (A), ...</vt:lpstr>
      <vt:lpstr>Figure 3. Main effect of the drug group. Within the right parahippocampal cortex (A) and posterior hippocampus (B), HRs ...</vt:lpstr>
      <vt:lpstr>Figure 4. Activation pattern in the SN/VTA, parahippocampal cortex, and hippocampus. In all 3 brain regions, repeated ...</vt:lpstr>
      <vt:lpstr>Figure 5. Relationship between SN/VTA activity and recognition memory performance. In the levodopa group, hemodynamic ...</vt:lpstr>
      <vt:lpstr>Figure 6. Effects of drug on DM activity. DM activity in the prefrontal cortex was enhanced by levodopa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2024-09-20T04:53:51Z</dcterms:modified>
</cp:coreProperties>
</file>