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892EE5-527E-4303-A7CA-2C060AA8DF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5BB75F-BB17-4AB3-98C6-FF870CAB20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Variation of K/Rb with MgO (excluding rocks showing conspicuous mineral accumulation). Thick continuous line a shows trend of constant K/Rb ∼380 for unit cf1 basanites parental to the PTS and PVS. (Note that the 1798 products include both evolved basanites and PVS phono-tephrite.) Pico Viejo series sample T5-16-3 has accumulated kaersutite.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1998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DE3BA3-B2C9-4FFF-883F-ACDC2B3236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j/39.5.9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39, Issue 5, May 1998, Pages 905–936,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https://doi.org/10.1093/petroj/39.5.905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12. </a:t>
            </a:r>
            <a:r>
              <a:rPr lang="en-US" altLang="en-US" b="0"/>
              <a:t>Variation of K/Rb with MgO (excluding rocks showing conspicuous mineral accumulation). Thick continuous line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12. Variation of K/Rb with MgO (excluding rocks showing conspicuous mineral accumulation). Thick continuous line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2024-04-26T21:14:04Z</dcterms:modified>
</cp:coreProperties>
</file>