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3FF6D5-CC4F-4B7D-B60F-4DF8C7AD12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37F695-F03D-478D-9C7D-45E72ACB21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Adjacent pairs in the transitive sequence. (A) Variation of reaction time as a function of the position of the adjacent pairs in the sequence (AB representing the beginning and GH the end of the series) was better explained by a quadratic (r2 = 0.54, P = 0.20) than by a linear (r2 = 0.01, P = 0.83) regression. (B) Left: left caudate activity was linearly correlated with the position of the adjacent pairs in the sequence (r2 = 0.71, P &lt; 0.05). Right: left hIPS activity was quadratically correlated with the position of the adjacent pairs in the sequence (r2 = 0.78, P &lt; 0.05). *P &lt; 0.05, n.s., non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B46455-C7DF-4A78-853E-04EBB1B151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720–729,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Adjacent pairs in the transitive sequence. (A) Variation of reaction time as a function of the position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Adjacent pairs in the transitive sequence. (A) Variation of reaction time as a function of the position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2024-04-26T22:17:16Z</dcterms:modified>
</cp:coreProperties>
</file>