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71775B-9D69-4CB8-A08E-755D981F2FF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D2157A-ED91-487F-9E5A-4D0021B9A77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DBAA57-3286-49C5-89AA-C450CFDD2EE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2024-09-18T21:47:12Z</dcterms:modified>
</cp:coreProperties>
</file>