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65A5F-84BF-4367-AF20-F7BFA1AC32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84E52-9C4E-4875-A2B4-F68CF4C1A7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344F2-7666-4427-84DE-2B5881CC69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2024-09-20T08:00:59Z</dcterms:modified>
</cp:coreProperties>
</file>