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01C746-8003-4FA6-A04A-C2676572F7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D3B3A8-2A31-4AFD-933C-F7B066FE71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E93235-03E3-498D-BEBC-7F590B6F81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2024-05-08T22:33:52Z</dcterms:modified>
</cp:coreProperties>
</file>