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7B1C8-0F76-41F5-A989-ACDB56461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0BB8F-8C7F-457C-87DA-41465C475B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233C4-F3A9-465F-8C08-226BCABFB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2024-09-19T00:52:24Z</dcterms:modified>
</cp:coreProperties>
</file>