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51364C8-ED1F-4A36-9BA4-6D6F0AF26B6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B058357-1FC4-4D53-9220-DC5316B8580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42068F-A8DA-40F8-A373-EB5A94C03CD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2024-09-20T13:04:10Z</dcterms:modified>
</cp:coreProperties>
</file>