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873AC-C995-4F84-9635-50188FB6CE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D96714-ED44-4ACC-9987-33BC5966D4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E3DE7-0C68-4DC5-B21F-C27996622F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2024-04-26T04:11:02Z</dcterms:modified>
</cp:coreProperties>
</file>