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C15AB6-C421-417A-B392-06EFEC3E28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C7BF11-42A9-4A33-AC42-0899359677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Panels A and B. Hazard function plot for overall cancer incidence by tertiles of total serum cholesterol (TSC) in 79 417 men (Panel A) and 92 793 women (Panel B) in the Vorarlberg Health Monitoring and Promotion Program, 1985–2003.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European Society for Medical Oncology.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9F8E5-02E6-4398-845A-BF6D57FA57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n7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20, Issue 6, June 2009, Pages 1113–1120, </a:t>
            </a:r>
            <a:r>
              <a:rPr lang="en-US" altLang="en-US" sz="1000">
                <a:solidFill>
                  <a:srgbClr val="333333"/>
                </a:solidFill>
                <a:hlinkClick r:id="rId3"/>
              </a:rPr>
              <a:t>https://doi.org/10.1093/annonc/mdn736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Panels A and B. Hazard function plot for overall cancer incidence by tertiles of total serum cholesterol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Panels A and B. Hazard function plot for overall cancer incidence by tertiles of total serum cholesterol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2024-04-26T17:29:51Z</dcterms:modified>
</cp:coreProperties>
</file>