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0C177-0BE3-4FF5-BE67-2B46D2045E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6E46F-689E-479D-86F7-E8FC964C63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Tone classification analysis based on cortical high gamma ERBP. (A) Classification accuracy for the 6 pure-tone stimuli (0.25, 0.5, 1, 2, 4, and 8 kHz) as a function of time window in the 6 subjects implanted in the left hemisphere. Circles indicate maximum classification accuracy in each subject. (B) Classification accuracy for the 6 pure-tone stimuli as a function of time window in the 7 subjects implanted in the right hemisphere. (C) Maximum classification accuracy for recordings from left- and right-hemisphere cases. Gray circles correspond to performance maxima in individual subjects; white circles are mean values, error bars correspond to 95% confidence intervals. (D) Classification accuracy over time. Circles indicate mean values; error bars represent 95% confidence intervals. Dashed lines indicate chance performance (16.7% for 6 frequencies).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
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0E932C-E6C0-4726-8C30-4C3441AC80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340–352,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Tone classification analysis based on cortical high gamma ERBP. (A) Classification accuracy for the 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Tone classification analysis based on cortical high gamma ERBP. (A) Classification accuracy for the 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2024-04-26T18:15:21Z</dcterms:modified>
</cp:coreProperties>
</file>