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D85B66-7764-4D55-A657-3B1E4B2195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FEA7E7-AD15-4DCC-ACD3-8C22FA8393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Distribution of the genetic risk score for predicting coronary heart disease in Whites (A) and Blacks (B), the Atherosclerosis Risk in Communities study, United States, 1986–2001.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Copyright © 2007 by the Johns Hopkins Bloomberg School of Public Health All rights reserved; printed in U.S.A.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C5510-7B53-4E52-837D-EC8444EBBC9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Receiver operating characteristic curves using the Atherosclerosis Risk in Communities study cardiovascular risk score (ACRS) alone and incorporating the genetic risk score (GRS) for Whites (A) and Blacks (B), United States, 1986–2001.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Copyright © 2007 by the Johns Hopkins Bloomberg School of Public Health All rights reserved; printed in U.S.A.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C5510-7B53-4E52-837D-EC8444EBBC94}"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m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je/kwm060"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166, Issue 1, 1 July 2007, Pages 28–35, </a:t>
            </a:r>
            <a:r>
              <a:rPr lang="en-US" altLang="en-US" sz="1000">
                <a:solidFill>
                  <a:srgbClr val="333333"/>
                </a:solidFill>
                <a:hlinkClick r:id="rId3"/>
              </a:rPr>
              <a:t>https://doi.org/10.1093/aje/kwm060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Distribution of the genetic risk score for predicting coronary heart disease in Whites (A) and Blacks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84400" y="1371600"/>
            <a:ext cx="476281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166, Issue 1, 1 July 2007, Pages 28–35, </a:t>
            </a:r>
            <a:r>
              <a:rPr lang="en-US" altLang="en-US" sz="1000">
                <a:solidFill>
                  <a:srgbClr val="333333"/>
                </a:solidFill>
                <a:hlinkClick r:id="rId3"/>
              </a:rPr>
              <a:t>https://doi.org/10.1093/aje/kwm060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Receiver operating characteristic curves using the Atherosclerosis Risk in Communities study cardiovascular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62300" y="1371600"/>
            <a:ext cx="281740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Distribution of the genetic risk score for predicting coronary heart disease in Whites (A) and Blacks (B), ...</vt:lpstr>
      <vt:lpstr>FIGURE 2. Receiver operating characteristic curves using the Atherosclerosis Risk in Communities study cardiovascular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2024-04-26T21:33:21Z</dcterms:modified>
</cp:coreProperties>
</file>