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D33DCD-9A62-4402-9204-494C8D05F1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A54733-9DE9-4E8C-9974-A3A12F57366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Table 1. Clinical data of specimens from non-small-cell lung cancers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D2481E-D852-4AE9-8BF1-0EC64BFABC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Fig. 1. Localization of nuclear retinoic acid receptor (RAR) and retinoid X receptor (RXR) messenger RNAs in sections of surgical specimens from normal bronchus and lung adenocarcinoma by in situ hybridization. Consecutive sections of formalin-fixed, paraffin-embedded normal human lung tissue were hybridized with RARβ antisense (A) or sense (B); RARγ antisense (D) or sense (E): RARα antisense (G) or sense (H); RXRα antisense (J) or sense (K); RXRβ antisense (M) or sense (N); and RXRγ antisense (P) or sense (Q). Consecutive sections of lung adenocarcinoma were hybridized with antisense riboprobes for RARα (C); RARβ (F); RARγ (I); RXRα (L); RXRβ (O); or RXRγ (R).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D2481E-D852-4AE9-8BF1-0EC64BFABC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Table 2. Expression of RAR and RXR messenger RNAs in normal bronchial epithelia and NSCLC*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D2481E-D852-4AE9-8BF1-0EC64BFABC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Fig. 2. Localization of nuclear retinoic acid receptor (RAR) and retinoid X receptor (RXR) messenger RNAs in matched pairs of either adjacent normal or distant normal bronchial tissue and their corresponding squamous cell carcinomas (SCCs) by in situ hybridization. Consecutive sections of for-malin-fixed, paraffin-embedded adjacent normal lung tissue (A, E, I, M, Q, and U) and the corresponding SCCs (B, F, J, N, R, and V) and distant lung tissue (C, G,K,O, S, and W) or the corresponding SCCs (D, H, L, P, T, and X) were hybridized with antisense probes for RAR (A, B, C, and D); RAR (E, F, G, and H); RAR (I, J, K, and L); RXR (M, N, O, and P); RXR (Q, R, S, T); or RXR (U, V, W, and 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D2481E-D852-4AE9-8BF1-0EC64BFABC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Table 3. Comparison of expression of RAR and RXR messenger RNAs in matched pairs of distant and adjacent normal bronchial epithelia and the corresponding NSCLC*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D2481E-D852-4AE9-8BF1-0EC64BFABC5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89.9.6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89.9.6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89.9.6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89.9.6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89.9.6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89, Issue 9, 7 May 1997, Pages 624–629, </a:t>
            </a:r>
            <a:r>
              <a:rPr lang="en-US" altLang="en-US" sz="1000">
                <a:solidFill>
                  <a:srgbClr val="333333"/>
                </a:solidFill>
                <a:hlinkClick r:id="rId3"/>
              </a:rPr>
              <a:t>https://doi.org/10.1093/jnci/89.9.624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Table 1. Clinical data of specimens from non-small-cell lung cancers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5784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89, Issue 9, 7 May 1997, Pages 624–629, </a:t>
            </a:r>
            <a:r>
              <a:rPr lang="en-US" altLang="en-US" sz="1000">
                <a:solidFill>
                  <a:srgbClr val="333333"/>
                </a:solidFill>
                <a:hlinkClick r:id="rId3"/>
              </a:rPr>
              <a:t>https://doi.org/10.1093/jnci/89.9.624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Fig. 1. Localization of nuclear retinoic acid receptor (RAR) and retinoid X receptor (RXR) messenger RNAs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6417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89, Issue 9, 7 May 1997, Pages 624–629, </a:t>
            </a:r>
            <a:r>
              <a:rPr lang="en-US" altLang="en-US" sz="1000">
                <a:solidFill>
                  <a:srgbClr val="333333"/>
                </a:solidFill>
                <a:hlinkClick r:id="rId3"/>
              </a:rPr>
              <a:t>https://doi.org/10.1093/jnci/89.9.624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Table 2. Expression of RAR and RXR messenger RNAs in normal bronchial epithelia and NSCLC*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0231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89, Issue 9, 7 May 1997, Pages 624–629, </a:t>
            </a:r>
            <a:r>
              <a:rPr lang="en-US" altLang="en-US" sz="1000">
                <a:solidFill>
                  <a:srgbClr val="333333"/>
                </a:solidFill>
                <a:hlinkClick r:id="rId3"/>
              </a:rPr>
              <a:t>https://doi.org/10.1093/jnci/89.9.624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Fig. 2. Localization of nuclear retinoic acid receptor (RAR) and retinoid X receptor (RXR) messenger RNAs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7660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89, Issue 9, 7 May 1997, Pages 624–629, </a:t>
            </a:r>
            <a:r>
              <a:rPr lang="en-US" altLang="en-US" sz="1000">
                <a:solidFill>
                  <a:srgbClr val="333333"/>
                </a:solidFill>
                <a:hlinkClick r:id="rId3"/>
              </a:rPr>
              <a:t>https://doi.org/10.1093/jnci/89.9.624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Table 3. Comparison of expression of RAR and RXR messenger RNAs in matched pairs of distant and adjacent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180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Table 1. Table 1. Clinical data of specimens from non-small-cell lung cancers 
</vt:lpstr>
      <vt:lpstr>Fig. 1. Fig. 1. Localization of nuclear retinoic acid receptor (RAR) and retinoid X receptor (RXR) messenger RNAs in ...</vt:lpstr>
      <vt:lpstr>Table 2. Table 2. Expression of RAR and RXR messenger RNAs in normal bronchial epithelia and NSCLC* 
</vt:lpstr>
      <vt:lpstr>Fig. 2. Fig. 2. Localization of nuclear retinoic acid receptor (RAR) and retinoid X receptor (RXR) messenger RNAs in ...</vt:lpstr>
      <vt:lpstr>Table 3. Table 3. Comparison of expression of RAR and RXR messenger RNAs in matched pairs of distant and adjacent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2024-09-21T04:27:47Z</dcterms:modified>
</cp:coreProperties>
</file>