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4E3754-6297-4A06-AC25-BF7933E175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519AC7-49EF-44F4-80DE-6278361EAC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Neutrophil depletion reduces early axon damage. Axon damage was monitored from accumulation of amyloid precursor protein (anti-APP antibody; red) and compared with the location of normal myelin basic protein (anti-MBP antibody; green). (A, B) Color-separated and merged confocal images of double-labeled sections at the edge of the hematoma (H) in control and anti-polymorphonuclear leukocyte antibody (anti-PMN)-treated animals on Days 1 and 3 after intracerebral hemorrhage (ICH). Scale bars = 100 μm. (C) Summary of changes in the area fraction of APP staining (expressed as percent of total area examined) in the perihematoma. Values are mean ± SEM from four 369 × 369 μm2 sampling areas from the perihematoma of each animal and averaged for each group (control, n = 12; anti-PMN, n = 24). Statistical comparisons were made with 2-way ANOVA and Bonferroni post hoc tests: *,p &lt; 0.05; **, 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2011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24D71C-0BBE-491C-A6A6-75C2926D74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20d94a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70, Issue 3, March 2011, Pages 218–235,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https://doi.org/10.1097/NEN.0b013e31820d94a5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Neutrophil depletion reduces early axon damage. Axon damage was monitored from accumulation of amyloid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Neutrophil depletion reduces early axon damage. Axon damage was monitored from accumulation of amyloid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2024-04-26T08:17:10Z</dcterms:modified>
</cp:coreProperties>
</file>