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3F03A-0F0D-40CC-9F4A-BF55DE4CF4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B38401-DC05-4DD1-BAE6-76788AA75C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Surface density of the outer disc for the case q= 1, Md/Ms= 1. The lines refer to t= 0.5 Myr (solid line), 0.75 Myr (short-dashed line), 1Myr (long-dashed line), 1.5 Myr (dot–dashed line) and 1.6 Myr (dotted line). The last two cases refer to epochs when the binary orbit accelerates because of gravitational wave emission (cf. Fig. 2), and the torque on the inner disc is removed.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9B8798-F3EC-49D7-9D0D-A6BE2FD4FE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5179.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398, Issue 3, September 2009, Pages 1392–1402, </a:t>
            </a:r>
            <a:r>
              <a:rPr lang="en-US" altLang="en-US" sz="1000">
                <a:solidFill>
                  <a:srgbClr val="333333"/>
                </a:solidFill>
                <a:hlinkClick r:id="rId3"/>
              </a:rPr>
              <a:t>https://doi.org/10.1111/j.1365-2966.2009.15179.x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Surface density of the outer disc for the case q= 1, M</a:t>
            </a:r>
            <a:r>
              <a:rPr lang="en-US" altLang="en-US" b="0" baseline="-25000"/>
              <a:t>d</a:t>
            </a:r>
            <a:r>
              <a:rPr lang="en-US" altLang="en-US" b="0"/>
              <a:t>/M</a:t>
            </a:r>
            <a:r>
              <a:rPr lang="en-US" altLang="en-US" b="0" baseline="-25000"/>
              <a:t>s</a:t>
            </a:r>
            <a:r>
              <a:rPr lang="en-US" altLang="en-US" b="0"/>
              <a:t>= 1. The lines refer to 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Surface density of the outer disc for the case q= 1, Md/Ms= 1. The lines refer to 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2024-04-26T06:29:37Z</dcterms:modified>
</cp:coreProperties>
</file>