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3E4977-1DB7-44C2-9F21-DCBBBDB576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CD37F4-9C6C-4D20-9BEF-CA90D465E3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Schematic representation of stimulus timing in five tasks. (A) 2back task; (B) 1back task; (C) 0back task; (D) IDslow task; (E) TSDslow task. Duration of stimulus presentation is 500 ms in all conditions. Inter-trial interval (ITI) is 2500 ms in (A)–(D), 4700 ms in (E), with an inter-stimulus interval of 300 ms. Orientations were chosen within the 20–70° range. Arrows point at the stimulus with which a subsequent grating has to be compared. The grating orientations shown in the upper row refer to the 2back task, requiring two series of gratings. Seed orientation of series 1 = 65°; seed orientation of series 2 = 40°; subsequent orientations are 53, 40, 65 and 28° (δ = 12°). The gratings shown in the middle row refer to the 0back task. The orientation of the ‘0 stimulus’ = 60°; subsequent orientations are 42, 33, 60, 51 and 24° (δ = 9°). The gratings shown in the lower row refer to the TSD task. Orientations shown are 35–43, 55–55 and 25–33° (δ = 8°). Notice that although the temporal spacing of stimuli in the TSDslow task is different, the number of stimuli per minute equals that of the other tasks.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36DCC6-4F70-4EBD-B503-7379C991C3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1.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1, January 2001, Pages 59–72,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https://doi.org/10.1093/cercor/11.1.59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Schematic representation of stimulus timing in five tasks. (A) 2back task; (B) 1back task; (C) 0back task;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Schematic representation of stimulus timing in five tasks. (A) 2back task; (B) 1back task; (C) 0back task;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2024-04-26T21:04:42Z</dcterms:modified>
</cp:coreProperties>
</file>