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DBE0E-20E2-4A41-BCCC-DB769096DD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CED38-5FAC-43D2-9A73-9FFE4A0B98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ECC2A-3E10-449F-B104-28EE0573AE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2024-04-26T13:29:36Z</dcterms:modified>
</cp:coreProperties>
</file>