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9D3AFB-68E2-41AF-9DA6-A9796051AD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3698A2-7694-40AE-B1B9-AA2E18399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New electron transfer pathway diagrams enable connecting multiple reactions via any electron carrier. This type of diagram provides more information for electron transfer chains than does the typical metabolic pathway diagram, and clearly depicts the direction of the electron flow, the cell-compartment locations where the substrates are transformed, and the optional translocation of protons across membranes.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25345-C617-436E-9119-CEF12DA7D5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1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D1, 4 January 2016, Pages D471–D480, </a:t>
            </a:r>
            <a:r>
              <a:rPr lang="en-US" altLang="en-US" sz="1000">
                <a:solidFill>
                  <a:srgbClr val="333333"/>
                </a:solidFill>
                <a:hlinkClick r:id="rId3"/>
              </a:rPr>
              <a:t>https://doi.org/10.1093/nar/gkv1164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New electron transfer pathway diagrams enable connecting multiple reactions via any electron carrier.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New electron transfer pathway diagrams enable connecting multiple reactions via any electron carrier.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2024-04-27T01:59:41Z</dcterms:modified>
</cp:coreProperties>
</file>