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A5F5E-8B3B-48A1-AB4A-94BE3DEFA0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884C9-7397-4439-8739-4344969167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C6B95-2430-4EB1-BE3E-57540CB684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2024-04-26T06:12:52Z</dcterms:modified>
</cp:coreProperties>
</file>