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tags" Target="tags/tag1.xml" /><Relationship Id="rId7" Type="http://schemas.openxmlformats.org/officeDocument/2006/relationships/presProps" Target="presProps.xml" /><Relationship Id="rId8" Type="http://schemas.openxmlformats.org/officeDocument/2006/relationships/viewProps" Target="viewProps.xml" /><Relationship Id="rId9" Type="http://schemas.openxmlformats.org/officeDocument/2006/relationships/theme" Target="theme/theme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05EB062-7E35-4B33-9110-2D69E385FD0A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2C83CB6-6989-4393-9842-6B8D872CEDFC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Historical time line of noteworthy events for emergency agitation and delirium.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 on behalf of the British Journal of Anaesthesia.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78D8608-BB6D-4E7A-BA56-EB175270BEDF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number of new-onset maladaptive behaviours throughout a 2 week postoperative period as exhibited by groups of children with high and low preoperative anxiety. *Statistical significance; P&lt;0.05, reproduced with permission.36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 on behalf of the British Journal of Anaesthesia.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78D8608-BB6D-4E7A-BA56-EB175270BEDF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bja/aew47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bja/aew47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Br J Anaesth</a:t>
            </a:r>
            <a:r>
              <a:rPr lang="en-US" altLang="en-US" sz="1000">
                <a:solidFill>
                  <a:srgbClr val="333333"/>
                </a:solidFill>
              </a:rPr>
              <a:t>, Volume 118, Issue 3, March 2017, Pages 335–343,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https://doi.org/10.1093/bja/aew477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 1 </a:t>
            </a:r>
            <a:r>
              <a:rPr lang="en-US" altLang="en-US" b="0"/>
              <a:t>Historical time line of noteworthy events for emergency agitation and delirium.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19400" y="1371600"/>
            <a:ext cx="351527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Br J Anaesth</a:t>
            </a:r>
            <a:r>
              <a:rPr lang="en-US" altLang="en-US" sz="1000">
                <a:solidFill>
                  <a:srgbClr val="333333"/>
                </a:solidFill>
              </a:rPr>
              <a:t>, Volume 118, Issue 3, March 2017, Pages 335–343,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https://doi.org/10.1093/bja/aew477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 2 </a:t>
            </a:r>
            <a:r>
              <a:rPr lang="en-US" altLang="en-US" b="0"/>
              <a:t>The number of new-onset maladaptive behaviours throughout a 2 week postoperative period as exhibited by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88624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6</Paragraphs>
  <Slides>2</Slides>
  <Notes>2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baseType="lpstr" size="3">
      <vt:lpstr>13_Office Theme</vt:lpstr>
      <vt:lpstr>Fig 1 Historical time line of noteworthy events for emergency agitation and delirium.
</vt:lpstr>
      <vt:lpstr>Fig 2 The number of new-onset maladaptive behaviours throughout a 2 week postoperative period as exhibited by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2024-04-26T09:20:35Z</dcterms:modified>
</cp:coreProperties>
</file>