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4DAFAB-69FD-4796-A411-CC12BA1420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A4F154-EF06-434F-AA5C-7CDCDC911D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Blind detection. absolute value of the relative error, |err|, in the estimation of the flux of polarized sources plotted against the real flux F in Jy. The average and 68 per cent confidence intervals (vertical bar) of 500 simulations are plotted. Top left: the NPF is used with high noise. Top right: FF and high noise. Bottom left: NPF and low noise. Bottom right: FF and low noise.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8D4C6E-C2BE-424A-9165-4249A19A09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454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395, Issue 2, May 2009, Pages 649–656,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https://doi.org/10.1111/j.1365-2966.2009.14549.x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Blind detection. absolute value of the relative error, |err|, in the estimation of the flux of polarized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Blind detection. absolute value of the relative error, |err|, in the estimation of the flux of polarized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2024-04-26T04:23:58Z</dcterms:modified>
</cp:coreProperties>
</file>