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F09FAA-3571-4399-9E74-FC091A3F75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F4ECCF-372C-40B7-ADBD-671DA52E94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Comparison of GC content of 100-bp fragments surrounding gene loci harboring disease-causing INDELs and neutral INDELs. The solid line represents the GC content for disease-causing INDELs, whereas the dashed line represents the GC content for neutral INDELs. (A) Distributions of GC content calculated from mutant form fragment. (B) Distributions of GC content calculated from reference form fragment.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0D5C2C-1E2A-48C0-A10A-0D1A10C1D02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0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11, 1 June 2014, Pages 3024–3034, </a:t>
            </a:r>
            <a:r>
              <a:rPr lang="en-US" altLang="en-US" sz="1000">
                <a:solidFill>
                  <a:srgbClr val="333333"/>
                </a:solidFill>
                <a:hlinkClick r:id="rId3"/>
              </a:rPr>
              <a:t>https://doi.org/10.1093/hmg/ddu019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Comparison of GC content of 100-bp fragments surrounding gene loci harboring disease-causing INDELs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Comparison of GC content of 100-bp fragments surrounding gene loci harboring disease-causing INDELs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2024-04-26T03:48:30Z</dcterms:modified>
</cp:coreProperties>
</file>