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6111997-0184-4216-BBF9-F666AF1CF82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CD6349-64EF-472A-A247-2BECB9188A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Relation between haemoglobin levels and EPO, GFR, ERPF, and ECV.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European Society of Cardiology 2006. All rights reserved. For Permissions, please e-mail: journals.permissions@oxfordjournals.org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1C79B52-13DA-4A90-BD09-53A13E4AE7B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eurheartj/ehl419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Eur Heart J</a:t>
            </a:r>
            <a:r>
              <a:rPr lang="en-US" altLang="en-US" sz="1000">
                <a:solidFill>
                  <a:srgbClr val="333333"/>
                </a:solidFill>
              </a:rPr>
              <a:t>, Volume 28, Issue 2, January 2007, Pages 166–171,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https://doi.org/10.1093/eurheartj/ehl419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 </a:t>
            </a:r>
            <a:r>
              <a:rPr lang="en-US" altLang="en-US" b="0"/>
              <a:t>Relation between haemoglobin levels and EPO, GFR, ERPF, and ECV.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599" cy="4206954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 Relation between haemoglobin levels and EPO, GFR, ERPF, and ECV.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2024-04-26T07:35:22Z</dcterms:modified>
</cp:coreProperties>
</file>