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1F71AC-7D21-4099-BD49-46E537A2BD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B94FA8-69AD-4900-B1FE-E9E1AC27EF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EF9F5D-B003-4D42-BFF0-FCBC99AD60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2024-04-26T06:04:31Z</dcterms:modified>
</cp:coreProperties>
</file>