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E933E5-6B4B-4D04-A086-2E058C0654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4A3A5-3FF3-4A74-819E-BA5A95F480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Factors that studies have found to be related to the seroprevalence of maternal antibody to measles virus (MMA) in infant study populations.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B5699D-6FC4-4685-996E-1475677685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9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31, Issue 1, July 2000, Pages 110–119,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https://doi.org/10.1086/313926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Factors that studies have found to be related to the seroprevalence of maternal antibody to measles virus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Factors that studies have found to be related to the seroprevalence of maternal antibody to measles virus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2024-09-19T02:20:03Z</dcterms:modified>
</cp:coreProperties>
</file>