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2917E-E213-42F5-8FDC-74BB55B373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FAB43-5966-431C-8572-A6255BFD2A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that studies have found to be related to the seroprevalence of maternal antibody to measles virus (MMA) in infant study populations.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B142D-9E43-490D-8613-E6E27A056E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1, July 2000, Pages 110–119,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Factors that studies have found to be related to the seroprevalence of maternal antibody to measles virus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Factors that studies have found to be related to the seroprevalence of maternal antibody to measles virus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2024-09-20T06:15:15Z</dcterms:modified>
</cp:coreProperties>
</file>