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E2917E-E213-42F5-8FDC-74BB55B373F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EFAB43-5966-431C-8572-A6255BFD2AC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Factors that studies have found to be related to the seroprevalence of maternal antibody to measles virus (MMA) in infant study populations.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2000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BB142D-9E43-490D-8613-E6E27A056EE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31392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31, Issue 1, July 2000, Pages 110–119,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https://doi.org/10.1086/313926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5 </a:t>
            </a:r>
            <a:r>
              <a:rPr lang="en-US" altLang="en-US" b="0"/>
              <a:t>Factors that studies have found to be related to the seroprevalence of maternal antibody to measles virus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5 Factors that studies have found to be related to the seroprevalence of maternal antibody to measles virus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2024-09-20T06:15:15Z</dcterms:modified>
</cp:coreProperties>
</file>