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11779-74E6-49A3-8226-D81A92B5AD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6666B-1EA9-495E-BC8F-62CC588A38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Factors that studies have found to be related to the seroprevalence of maternal antibody to measles virus (MMA) in infant study populations.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19E10-15A2-4A10-9399-4721794E58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9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31, Issue 1, July 2000, Pages 110–119,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https://doi.org/10.1086/313926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Factors that studies have found to be related to the seroprevalence of maternal antibody to measles virus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Factors that studies have found to be related to the seroprevalence of maternal antibody to measles virus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2024-05-11T03:12:57Z</dcterms:modified>
</cp:coreProperties>
</file>