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87114E-5FCC-46D2-97A0-98BBD64B33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507882-2986-4DBD-8DE7-69102F09B7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Hypothesized Research Model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National Association of Social Workers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658B3-58C6-4920-A75D-8A086FF7FA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a Paths Analysis for the Prediction of Patient Retention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National Association of Social Workers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658B3-58C6-4920-A75D-8A086FF7FA9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w/swx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w/swx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Work</a:t>
            </a:r>
            <a:r>
              <a:rPr lang="en-US" altLang="en-US" sz="1000">
                <a:solidFill>
                  <a:srgbClr val="333333"/>
                </a:solidFill>
              </a:rPr>
              <a:t>, Volume 62, Issue 2, April 2017, Pages 165–173,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https://doi.org/10.1093/sw/swx009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Hypothesized Research Model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63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Work</a:t>
            </a:r>
            <a:r>
              <a:rPr lang="en-US" altLang="en-US" sz="1000">
                <a:solidFill>
                  <a:srgbClr val="333333"/>
                </a:solidFill>
              </a:rPr>
              <a:t>, Volume 62, Issue 2, April 2017, Pages 165–173,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https://doi.org/10.1093/sw/swx009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Results of a Paths Analysis for the Prediction of Patient Retention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548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1: Hypothesized Research Model
</vt:lpstr>
      <vt:lpstr>Figure 2: Results of a Paths Analysis for the Prediction of Patient Retention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2024-04-26T14:57:29Z</dcterms:modified>
</cp:coreProperties>
</file>