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E8231A-F30A-4794-8C7D-E950B86C3A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C21574-3383-42CC-BE06-EEE52481B9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a significant main effect of congruency across all pair types (−3, −54, 38). All regions showed greater activity in response to incongruent relative to congruent conditions. A complete list of regions can be found in Table 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4431A5-DC90-4939-9CD3-DF79444B67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1544–1553,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Regions showing a significant main effect of congruency across all pair types (−3, −54, 38). All regions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Regions showing a significant main effect of congruency across all pair types (−3, −54, 38). All regions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2024-05-10T16:51:26Z</dcterms:modified>
</cp:coreProperties>
</file>