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0504DE-759D-4689-AB20-F98D1C9041D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EFAE1C-32A8-4781-BE55-B71C24BF009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Regions showing a significant main effect of congruency across all pair types (−3, −54, 38). All regions showed greater activity in response to incongruent relative to congruent conditions. A complete list of regions can be found in Table 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DB3699-6445-43A6-9987-F3B8D7A275B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34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6, June 2015, Pages 1544–1553,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https://doi.org/10.1093/cercor/bht347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Regions showing a significant main effect of congruency across all pair types (−3, −54, 38). All regions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Regions showing a significant main effect of congruency across all pair types (−3, −54, 38). All regions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2024-09-20T07:32:28Z</dcterms:modified>
</cp:coreProperties>
</file>