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B54114-3249-4204-8A54-75FEB94B1C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A3257D-4960-4DB8-AF1C-AFA02919FE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Location of FLNA mutations (see Table 2 and Table A in Supplementary online material) on the structure of the FLNA monomer containing repeat blocks of 96 amino acids (Gorlin et al., 1990). In the upper part of the panel are shown FLNA missense mutations associated with periventricular heterotopia (PH). In the bottom part of the panel are shown FLNA mutations causing frame-shift or protein truncation (nonsense, splice-site, deletions and insertions) that are associated with PH. §Known FLNA mutations also observed in this study; *new FLNA mutations reported in this study; familial cases in this study; #EDS associated mutations.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B1864E-488B-4556-A22E-1BC43BBDDB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7, July 2006, Pages 1892–1906, </a:t>
            </a:r>
            <a:r>
              <a:rPr lang="en-US" altLang="en-US" sz="1000">
                <a:solidFill>
                  <a:srgbClr val="333333"/>
                </a:solidFill>
                <a:hlinkClick r:id="rId3"/>
              </a:rPr>
              <a:t>https://doi.org/10.1093/brain/awl125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Location of FLNA mutations (see Table 2 and Table A in Supplementary online material) on the structure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Location of FLNA mutations (see Table 2 and Table A in Supplementary online material) on the structure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2024-04-27T00:58:59Z</dcterms:modified>
</cp:coreProperties>
</file>