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86E8F-7225-4CC1-9BEC-E147EB27FA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959A3-082B-47BA-97C8-C50277DE53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Primary Brain and CNS Gliomas† by Histology Subtypes (N = 92,504), CBTRUS Statistical Report: NPCR and SEER, 2006-2010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 and Prevention. Published by Oxford University Press on behalf of the Society for Neuro-Oncology in cooperation with the Central Brain Tumor Registry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02E77-729F-46CA-8A72-88285CFCB6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t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November 2013, Pages ii1–ii56,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https://doi.org/10.1093/neuonc/not151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Distribution of Primary Brain and CNS Gliomas</a:t>
            </a:r>
            <a:r>
              <a:rPr lang="en-US" altLang="en-US" b="0" baseline="30000"/>
              <a:t>†</a:t>
            </a:r>
            <a:r>
              <a:rPr lang="en-US" altLang="en-US" b="0"/>
              <a:t> by Histology Subtypes (N = 92,504), CBTRUS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Distribution of Primary Brain and CNS Gliomas† by Histology Subtypes (N = 92,504), CBTRUS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2024-04-27T00:50:12Z</dcterms:modified>
</cp:coreProperties>
</file>