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51F3D-B123-4918-8B29-19EDE8BF1E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4F80C-5B4F-4792-99B7-702D9DF49B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1DE647-C879-4BF6-AF6C-FB2F3E8CAB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2024-04-26T06:04:43Z</dcterms:modified>
</cp:coreProperties>
</file>