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09FB5-191C-430D-A03F-FA470F5D9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F142D-80B2-4D09-813A-1B9CCE3636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fMRI response to visual stimulation with translating stripes. (A) The single block stimulus design contrast brain response to translating stripes with crosshair fixation. (B) Robust fMRI activation was found in primary (V1) and secondary (MT+/V5) visual and visual motion brain areas. Activation was also noted in SPL and premotor areas, as well as cerebellum.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BE6B15-C168-43E5-A4F4-F3D0CCB119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806–813, </a:t>
            </a:r>
            <a:r>
              <a:rPr lang="en-US" altLang="en-US" sz="1000">
                <a:solidFill>
                  <a:srgbClr val="333333"/>
                </a:solidFill>
                <a:hlinkClick r:id="rId3"/>
              </a:rPr>
              <a:t>https://doi.org/10.1093/cercor/bhs073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fMRI response to visual stimulation with translating stripes. (A) The single block stimulus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fMRI response to visual stimulation with translating stripes. (A) The single block stimulus design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2024-04-26T18:58:07Z</dcterms:modified>
</cp:coreProperties>
</file>