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2C6CA-7DAA-4393-BE7D-97E9CCF20F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C6464-2496-46B9-814F-FCFA6B6F7B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A6208-CDAA-45CF-B177-F2EC3F99DF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2024-04-26T21:05:55Z</dcterms:modified>
</cp:coreProperties>
</file>