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96A293-8338-4796-9C58-95E8CAC6E2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AF02AE-D847-4689-A3C4-7EB19558F9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Phylogeny of the five analyzed herpesviruses. (A) The gold standard tree (McGeoch and Gatherer, 2005; McGeoch et al., 2006; (B) unrooted phylogenetic tree reconstructed from edge correctness scores of topological alignments produced by MI-GRAAL.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EAC88E-C448-49CD-93E2-4F44775C58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r1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27, Issue 10, May 2011, Pages 1390–1396,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https://doi.org/10.1093/bioinformatics/btr127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Phylogeny of the five analyzed herpesviruses. (A) The gold standard tree (McGeoch and Gatherer, 2005; McGeoch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798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Phylogeny of the five analyzed herpesviruses. (A) The gold standard tree (McGeoch and Gatherer, 2005; McGeoch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2024-04-27T05:02:12Z</dcterms:modified>
</cp:coreProperties>
</file>