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9C61A-A297-4E2A-9C01-EE3BE5BECF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EEF125-DF8B-4CF1-A13C-0F9D789AA4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04A6A1-17FD-4DB5-BD83-6C7CFCA0B3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2024-04-26T21:43:21Z</dcterms:modified>
</cp:coreProperties>
</file>