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8DA4E-739E-4E3E-9F41-3BA9B4C23B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BE262-E602-4626-8C60-4D15708475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9C4BE-2AAC-429A-82D1-084AD1274F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2024-05-11T03:04:40Z</dcterms:modified>
</cp:coreProperties>
</file>