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F3719-E5BE-43D2-98DA-04707BE47F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BA519-6772-4EC4-81B4-6D810116CF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86B44E-0B97-46B4-9142-E401AA14C3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2024-09-19T05:46:52Z</dcterms:modified>
</cp:coreProperties>
</file>