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4A6B46-3D0A-4880-B55D-BFC27D315F4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0B652C-01BC-4A63-A935-EB6DCB1EDDD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417E73-3714-4B26-922B-1E9E7F2DF14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2024-09-20T04:59:32Z</dcterms:modified>
</cp:coreProperties>
</file>