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2B8117-878E-448E-9152-905D0227DE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FAE716-4A38-4B6D-A002-5498FF0978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A8E53A-947C-4A81-BC6E-230D4847FE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2024-04-27T02:07:39Z</dcterms:modified>
</cp:coreProperties>
</file>