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C92D0-349D-48B1-96A4-7F5231B3D4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4B683-0E74-4320-93E2-BB422A2E31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DM2 as the core center of the AV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A084D-BFF6-4A41-AEC7-E7A6EBFB8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design of AV.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A084D-BFF6-4A41-AEC7-E7A6EBFB8D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Autoverification passing rate of IA items, BIO related test items, and all (IA + BIO) test items. About 81.5% of patient reports could be auto-released without manual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A084D-BFF6-4A41-AEC7-E7A6EBFB8D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AV passing rate for 76 test items.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A084D-BFF6-4A41-AEC7-E7A6EBFB8D7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5AM4IIXC4OIETD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LM5AM4IIXC4OIETD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LM5AM4IIXC4OIETD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309/LM5AM4IIXC4OIETD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2011,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https://doi.org/10.1309/LM5AM4IIXC4OIETD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DM2 as the core center of the AV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05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2011,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https://doi.org/10.1309/LM5AM4IIXC4OIETD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Algorithm design of AV.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39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2011,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https://doi.org/10.1309/LM5AM4IIXC4OIETD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Autoverification passing rate of IA items, BIO related test items, and all (IA + BIO) test items. About 81.5%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3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2011,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https://doi.org/10.1309/LM5AM4IIXC4OIETD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Distribution of the AV passing rate for 76 test items.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4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DM2 as the core center of the AV system.
</vt:lpstr>
      <vt:lpstr>Figure 2 Algorithm design of AV.
</vt:lpstr>
      <vt:lpstr>Figure 3 Autoverification passing rate of IA items, BIO related test items, and all (IA + BIO) test items. About 81.5% ...</vt:lpstr>
      <vt:lpstr>Figure 4 Distribution of the AV passing rate for 76 test items.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2024-04-26T10:25:44Z</dcterms:modified>
</cp:coreProperties>
</file>