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6CAEEE-DB4B-430D-B28A-664EC1DF77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67B93E-B943-471A-8455-F0CA36868E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Prospective studies of concentrations of circulating insulin markers and coronary heart disease in Western populations. Two studies27,28 included in a previously reported meta-analysis4 (involving a total of 36 cases) were not included in the current report as they reported on the risk associated with electrocardiogram abnormalities (rather than non-fatal myocardial infarction or coronary heart disease death) and were not based in Western populations. Eight studies included in a previously reported meta-analysis of individual data3 (involving a total of 328 cases) were not included in the current report as they reported on the risk associated with any cardiovascular mortality (rather than non-fatal myocardial infarction or coronary heart disease death). BRHS British Regional Heart Study; ARIC Atherosclerosis Risk in Communities Study; PRIME, Prospective Epidemiological Study of Myocardial Infarction; MRFIT, Multiple Risk Factor Intervention Trial. Asterisk indicates that 99% confidence limits are used for individual studies with 95% confidence limits reserved for pooled estimates.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82EC5-922D-4BE5-92B3-14EC7EC9BF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20, October 2007, Pages 2491–2497,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Prospective studies of concentrations of circulating insulin markers and coronary heart disease in Western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Prospective studies of concentrations of circulating insulin markers and coronary heart disease in Western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2024-04-26T21:57:56Z</dcterms:modified>
</cp:coreProperties>
</file>