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8644FD-6792-4FCD-8FF7-7B4B047A009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F38020-5D3D-49C6-B81D-0FD212FE7DF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Tuber, leaf, stem, shoot (leaf + stem) and total plant net biomass accumulation during light (shade or control illumination) and CO2 (350 or 700 µmol mol–1) treatments at tuber initiation (TI) and tuber bulking (TB) stages. Plants were harvested 2 (TI) or 4 weeks (TB) after transfer to short days, with exposure to treatments for 2 weeks prior to harvest in each case. Bars represent 5 % confidence intervals; means labelled with different letters differ significantly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6F03C0-F9C8-4362-B67F-B997B9AD96A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ob/mcg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91, Issue 3, February 2003, Pages 373–381, </a:t>
            </a:r>
            <a:r>
              <a:rPr lang="en-US" altLang="en-US" sz="1000">
                <a:solidFill>
                  <a:srgbClr val="333333"/>
                </a:solidFill>
                <a:hlinkClick r:id="rId3"/>
              </a:rPr>
              <a:t>https://doi.org/10.1093/aob/mcg031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Tuber, leaf, stem, shoot (leaf + stem) and total plant net biomass accumulation during light (shade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Tuber, leaf, stem, shoot (leaf + stem) and total plant net biomass accumulation during light (shade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2024-09-19T07:10:52Z</dcterms:modified>
</cp:coreProperties>
</file>