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9773AF-66B4-47D8-B509-7F39F0A2B1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78467-71DF-4A38-B2AF-42DA2EF84E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on scene learning task. The left panel shows the average group learning curve over 10 sessions of the scene task. Open squares = combined group pre-operative performance; open circles = combined performance after one unilateral lesion; filled squares = group Con; filled circles = group ACh+fx. The right panel shows the percent error in trials 2–8 on the same task. Performance of individual animals is shown by their letter, except for filled square = H and filled circle = I (both group Con). Bars represent average group performance: PRE = combined group performance pre-operatively; unilateral = combined group performance after only a single unilateral lesion; ACh+fx = performance of group ACh+fx and Con = performance of group Con.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2D53B-CC0B-42DF-B70B-6115CC4977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729–736,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Performance on scene learning task. The left panel shows the average group learning curve over 10 sessions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Performance on scene learning task. The left panel shows the average group learning curve over 10 sessions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2024-04-26T01:11:33Z</dcterms:modified>
</cp:coreProperties>
</file>