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E548D-E2E6-4F37-A1B5-CE56F2DDF1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C12CC-C75D-4E72-B51F-79360B723A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5D761-3ACE-47D5-957C-9549EF60DD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2024-04-26T16:34:21Z</dcterms:modified>
</cp:coreProperties>
</file>